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78" r:id="rId6"/>
    <p:sldId id="268" r:id="rId7"/>
    <p:sldId id="280" r:id="rId8"/>
    <p:sldId id="281" r:id="rId9"/>
    <p:sldId id="282" r:id="rId10"/>
    <p:sldId id="269" r:id="rId11"/>
    <p:sldId id="262" r:id="rId12"/>
    <p:sldId id="270" r:id="rId13"/>
    <p:sldId id="271" r:id="rId14"/>
    <p:sldId id="272" r:id="rId15"/>
    <p:sldId id="273" r:id="rId16"/>
    <p:sldId id="279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Шарапов Александр Тахирович" initials="ШАТ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44" autoAdjust="0"/>
  </p:normalViewPr>
  <p:slideViewPr>
    <p:cSldViewPr snapToGrid="0">
      <p:cViewPr>
        <p:scale>
          <a:sx n="125" d="100"/>
          <a:sy n="125" d="100"/>
        </p:scale>
        <p:origin x="-12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E39B2-0175-4A30-B6EF-0D3FCFCCE2E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126CC-3DA8-40BE-B69C-35DF2351A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Лаборатория</a:t>
            </a:r>
            <a:r>
              <a:rPr lang="ru-RU" baseline="0" dirty="0"/>
              <a:t> «Электронная техника и преобразователи»</a:t>
            </a:r>
            <a:br>
              <a:rPr lang="ru-RU" baseline="0" dirty="0"/>
            </a:br>
            <a:r>
              <a:rPr lang="ru-RU" baseline="0" dirty="0"/>
              <a:t>Выполнение лабораторных работ поможет более глубоко и полно изучить свойства полупроводниковых ключей, основы преобразовательной техники, а именно: работу широтно-импульсных регуляторов, инверторов тока и напряжения, управляемых выпрямителей, а также работу системы «преобразователь частоты – асинхронный двигатель»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561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Изучение </a:t>
            </a:r>
            <a:r>
              <a:rPr lang="ru-RU" dirty="0" err="1" smtClean="0"/>
              <a:t>констр</a:t>
            </a:r>
            <a:r>
              <a:rPr lang="ru-RU" dirty="0" smtClean="0"/>
              <a:t>. постоянного тока ТЭД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05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Определение расхода охлаждающего воздуха, поступающего в тяговые двигатели</a:t>
            </a:r>
            <a:endParaRPr lang="ru-RU" baseline="0" dirty="0"/>
          </a:p>
          <a:p>
            <a:r>
              <a:rPr lang="ru-RU" baseline="0" dirty="0"/>
              <a:t>НБ-412М – тяговый электродвигатель пульсирующего тока от ВЛ62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7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Лаб. работа 5. Исследование потенциальных условий на коллекторе </a:t>
            </a:r>
            <a:r>
              <a:rPr lang="ru-RU" dirty="0" smtClean="0"/>
              <a:t>ТЭМ</a:t>
            </a:r>
          </a:p>
          <a:p>
            <a:r>
              <a:rPr lang="ru-RU" dirty="0" smtClean="0"/>
              <a:t>Распределение напряжений по окружности коллектора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08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Лабораторная работа № 1 Изучение методов</a:t>
            </a:r>
            <a:r>
              <a:rPr lang="ru-RU" baseline="0" dirty="0"/>
              <a:t> </a:t>
            </a:r>
            <a:r>
              <a:rPr lang="ru-RU" dirty="0"/>
              <a:t>и схем испытаний тяговых электрических машин</a:t>
            </a:r>
          </a:p>
          <a:p>
            <a:r>
              <a:rPr lang="ru-RU" dirty="0"/>
              <a:t>По </a:t>
            </a:r>
            <a:r>
              <a:rPr lang="ru-RU" dirty="0" smtClean="0"/>
              <a:t>методу</a:t>
            </a:r>
            <a:r>
              <a:rPr lang="ru-RU" baseline="0" dirty="0" smtClean="0"/>
              <a:t> непосредственного </a:t>
            </a:r>
            <a:r>
              <a:rPr lang="ru-RU" baseline="0" dirty="0" err="1" smtClean="0"/>
              <a:t>нагружения</a:t>
            </a:r>
            <a:r>
              <a:rPr lang="ru-RU" baseline="0" dirty="0" smtClean="0"/>
              <a:t> (одна машина нагружает др. генератор - двигатель)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030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Лабораторная работа № 4 Исследование коммутации тягового </a:t>
            </a:r>
            <a:r>
              <a:rPr lang="ru-RU" dirty="0" smtClean="0"/>
              <a:t>электродвигателя</a:t>
            </a:r>
          </a:p>
          <a:p>
            <a:r>
              <a:rPr lang="ru-RU" dirty="0" smtClean="0"/>
              <a:t>Изучение</a:t>
            </a:r>
            <a:r>
              <a:rPr lang="ru-RU" baseline="0" dirty="0" smtClean="0"/>
              <a:t> искрообразования на </a:t>
            </a:r>
            <a:r>
              <a:rPr lang="ru-RU" baseline="0" dirty="0" smtClean="0"/>
              <a:t>поверхности </a:t>
            </a:r>
            <a:r>
              <a:rPr lang="ru-RU" baseline="0" dirty="0" smtClean="0"/>
              <a:t>коллектора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17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Лабораторная работа № 2</a:t>
            </a:r>
          </a:p>
          <a:p>
            <a:r>
              <a:rPr lang="ru-RU" dirty="0"/>
              <a:t>Электромеханические и регулировочные характеристики </a:t>
            </a:r>
            <a:r>
              <a:rPr lang="ru-RU" smtClean="0"/>
              <a:t>тягового</a:t>
            </a:r>
            <a:r>
              <a:rPr lang="ru-RU" baseline="0" smtClean="0"/>
              <a:t> </a:t>
            </a:r>
            <a:r>
              <a:rPr lang="ru-RU" smtClean="0"/>
              <a:t>электродвигателя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77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Лаборатория</a:t>
            </a:r>
            <a:r>
              <a:rPr lang="ru-RU" baseline="0" dirty="0"/>
              <a:t> «Безопасность движения и автоматические тормоза»</a:t>
            </a:r>
          </a:p>
          <a:p>
            <a:r>
              <a:rPr lang="ru-RU" dirty="0"/>
              <a:t>Лабораторная работа 1. Поездной кран машиниста 394 </a:t>
            </a:r>
          </a:p>
          <a:p>
            <a:r>
              <a:rPr lang="ru-RU" dirty="0"/>
              <a:t>Лабораторная работа 2. Кран 254 вспомогательного тормоза </a:t>
            </a:r>
          </a:p>
          <a:p>
            <a:r>
              <a:rPr lang="ru-RU" dirty="0"/>
              <a:t>Лабораторная работа 3. Воздухораспределитель 292 пассажирского типа </a:t>
            </a:r>
          </a:p>
          <a:p>
            <a:r>
              <a:rPr lang="ru-RU" dirty="0"/>
              <a:t>Лабораторная работа 4. Электропневматический тормоз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3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Лабораторная работа № 1 «Поездной кран машиниста 394» </a:t>
            </a:r>
          </a:p>
          <a:p>
            <a:r>
              <a:rPr lang="ru-RU" dirty="0"/>
              <a:t>Лабораторная работа № 2 «Кран 254 вспомогательного тормоза»</a:t>
            </a:r>
          </a:p>
          <a:p>
            <a:r>
              <a:rPr lang="ru-RU" dirty="0"/>
              <a:t>Лабораторная работа № 3 «Воздухораспределитель 483 М грузового типа»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0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Локомотивные тренажеры</a:t>
            </a:r>
            <a:r>
              <a:rPr lang="ru-RU" baseline="0" dirty="0"/>
              <a:t> – ВЛ11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8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Локомотивный тренажер грузового</a:t>
            </a:r>
            <a:r>
              <a:rPr lang="ru-RU" baseline="0" dirty="0"/>
              <a:t> локомотива 2ЭС6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44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Лаборатория «Тренажерные</a:t>
            </a:r>
            <a:r>
              <a:rPr lang="ru-RU" baseline="0" dirty="0"/>
              <a:t> комплексы локомотивного хозяйства»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11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Лаборатория «Тяговые электрические машины»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9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Автосцепка типа СА-3</a:t>
            </a:r>
          </a:p>
          <a:p>
            <a:r>
              <a:rPr lang="ru-RU" dirty="0"/>
              <a:t>Лабораторная работа «Проверка </a:t>
            </a:r>
            <a:r>
              <a:rPr lang="ru-RU" dirty="0" err="1"/>
              <a:t>автосцепного</a:t>
            </a:r>
            <a:r>
              <a:rPr lang="ru-RU" dirty="0"/>
              <a:t> устройства в эксплуатации»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5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КП локомотива ВЛ1</a:t>
            </a:r>
            <a:r>
              <a:rPr lang="ru-RU" baseline="0" dirty="0"/>
              <a:t>1 и набор шестерен</a:t>
            </a:r>
          </a:p>
          <a:p>
            <a:r>
              <a:rPr lang="ru-RU" dirty="0"/>
              <a:t>Лабораторная работа Контроль колесных пар в эксплуатации</a:t>
            </a:r>
          </a:p>
          <a:p>
            <a:r>
              <a:rPr lang="ru-RU" dirty="0"/>
              <a:t>Лабораторная работа</a:t>
            </a:r>
            <a:r>
              <a:rPr lang="ru-RU" baseline="0" dirty="0"/>
              <a:t> </a:t>
            </a:r>
            <a:r>
              <a:rPr lang="ru-RU" dirty="0"/>
              <a:t>Контроль технического состояния зубчатых колес и шестерен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26CC-3DA8-40BE-B69C-35DF2351A65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9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03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0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4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92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6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8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0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2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40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8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1684-758D-436C-BB52-EB05C6125A3D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5C4FB-5A1D-40F5-9E5F-9E85AFBF0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0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Sharapov\Desktop\Профориентация\фото лабораторий кафедры\IMG_20221209_151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9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27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Sharapov\Desktop\Профориентация\фото лабораторий кафедры\IMG_20221206_093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" y="38339"/>
            <a:ext cx="9092882" cy="681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9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33.userapi.com/impg/aobmH6zC0esWastQ1dNPrPa0jm8Y4ZtPqhfNSA/rkHfEW5f1Gw.jpg?size=2560x1920&amp;quality=95&amp;sign=eff5ac24e82df473fbea08ca04b29eb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" y="61112"/>
            <a:ext cx="9022908" cy="67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17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un9-79.userapi.com/impg/WgDgv7wnQTcxJECYrT2SZhALCXD_p11hRWLD7A/TJwfLAP8Tng.jpg?size=2560x1920&amp;quality=95&amp;sign=58cfb75021f1e6c09af69ddcd0893a7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1449" cy="67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9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3.userapi.com/impg/uNdPFM6MTJ9t5oyHahkyYxM5DDeqHfH3dK8UGQ/TmP6w4Vt4c0.jpg?size=2560x1920&amp;quality=95&amp;sign=85cb3e6bbee2d843a938da4e565a51c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4" y="69810"/>
            <a:ext cx="8948312" cy="67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2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un9-22.userapi.com/impg/DTgqgTOA5wz7q4_O5bzAXiR2Xud9X8hefn9YFA/Fopv-ndaEk0.jpg?size=1620x2160&amp;quality=95&amp;sign=1c9ef48a09e0b7571aa008919f8cd7a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99" y="0"/>
            <a:ext cx="51435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4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406136"/>
              </p:ext>
            </p:extLst>
          </p:nvPr>
        </p:nvGraphicFramePr>
        <p:xfrm>
          <a:off x="2238375" y="228600"/>
          <a:ext cx="3886200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Visio" r:id="rId3" imgW="3891713" imgH="4513983" progId="Visio.Drawing.11">
                  <p:embed/>
                </p:oleObj>
              </mc:Choice>
              <mc:Fallback>
                <p:oleObj name="Visio" r:id="rId3" imgW="3891713" imgH="451398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5" y="228600"/>
                        <a:ext cx="3886200" cy="451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100" y="4827285"/>
            <a:ext cx="8982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Переносное микропроцессорное устройство для контроля статического напора воздуха тяговых электродвигателей «Кипарис РХ-3»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80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sun9-18.userapi.com/impg/3kee9y9OxS1wFGoFoiWLZbE_JqKCnz8BwSh_lQ/xbe5yCZ1jok.jpg?size=2560x1920&amp;quality=95&amp;sign=bfee48a358d8d9fd43e14e72a98f417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" y="116113"/>
            <a:ext cx="8989182" cy="67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4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16.userapi.com/impg/1kwWbKwNOIt8aD5hEl1OcSF0j8FeLmIRktzAaQ/T8CxxPA1yb4.jpg?size=2560x1920&amp;quality=95&amp;sign=e157157f7cd6385b4ecdfc3e1dcb69b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5899" cy="6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8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47.userapi.com/impg/bry1AuabxYQ7_VyeqMc6mu8-1rwahbIWT0MHqA/NXW4HXvyYek.jpg?size=2560x1920&amp;quality=95&amp;sign=b22d1ae1c94084f631d9c1d919f3aee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8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un9-12.userapi.com/impg/XsHdF-ViRPiEpJN100RY1A263dzdUcMTVtwzXg/aWxd8Gt-4iY.jpg?size=2560x1920&amp;quality=95&amp;sign=28caec3a206925c11c1e25883362a04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2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223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2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sun9-67.userapi.com/impg/0rnLzEsIkSv_ovJ0UBzy3UBZvujNUOVVE_lY0w/hu3t8cI6Phk.jpg?size=2560x1920&amp;quality=95&amp;sign=2dc2b77f2170d2707604f9230f4ba5a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191"/>
            <a:ext cx="9145588" cy="68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84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Sharapov\Desktop\Профориентация\фото лабораторий кафедры\IMG_20221209_151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2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63.userapi.com/impg/FpfBw4VeGTgdtYsx5AT3ZNQ1HO_VoUQUQIJoxg/LtVEqJF4NAk.jpg?size=1620x2160&amp;quality=95&amp;sign=f624d37bc11245db9b64d100419744f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653143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16.userapi.com/impg/EJV2VLjOGYsk1OK-E6QGnGYrBoL1Es0N2apV6Q/awtupCvHfzY.jpg?size=1620x2160&amp;quality=95&amp;sign=28a63974dca8995e9e0e96937167051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657983"/>
            <a:ext cx="4339770" cy="57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5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sun9-59.userapi.com/impg/G0AYAmETg2KOCk8_PQxuJxPiH48ub7K953QvrQ/JjXQWG7vgm8.jpg?size=2560x1920&amp;quality=95&amp;sign=ab0101cbdea63a753e337f1d2330575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62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sun9-75.userapi.com/impg/aNjDL0XIFxiIqjfrLfGj-tIaA3QkmYFLNR0Lvw/8EPiZ1Qpjnw.jpg?size=2560x1920&amp;quality=95&amp;sign=af9f49d5becd8fb0afca1370c8bfda2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0" y="-7433"/>
            <a:ext cx="9153910" cy="686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231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249</Words>
  <Application>Microsoft Office PowerPoint</Application>
  <PresentationFormat>Экран (4:3)</PresentationFormat>
  <Paragraphs>45</Paragraphs>
  <Slides>20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Федоров</dc:creator>
  <cp:lastModifiedBy>Шарапов Александр Тахирович</cp:lastModifiedBy>
  <cp:revision>18</cp:revision>
  <dcterms:created xsi:type="dcterms:W3CDTF">2022-12-14T03:37:49Z</dcterms:created>
  <dcterms:modified xsi:type="dcterms:W3CDTF">2023-05-24T10:20:14Z</dcterms:modified>
</cp:coreProperties>
</file>